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272859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ea24a2974b704c4a6dcde21a2d67c41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26716" y="0"/>
          <a:ext cx="5912766" cy="6858000"/>
          <a:chOff x="3226716" y="0"/>
          <a:chExt cx="5912766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16" y="0"/>
            <a:ext cx="26860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2021-11-30T10:54:54Z</dcterms:created>
  <dcterms:modified xsi:type="dcterms:W3CDTF">2021-11-30T10:54:54Z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