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7b808b82542b0fde542eac589b9146e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90663" y="0"/>
          <a:ext cx="7053188" cy="6858000"/>
          <a:chOff x="2090663" y="0"/>
          <a:chExt cx="705318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663" y="0"/>
            <a:ext cx="49625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