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5ca3e8c2667902bfd1a66e7d55fa5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1621"/>
          <a:ext cx="9144000" cy="6750546"/>
          <a:chOff x="0" y="111621"/>
          <a:chExt cx="9144000" cy="675054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621"/>
            <a:ext cx="9144000" cy="66389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