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5aa5b81c3de2c8a05ba6f673af3f18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72802" y="0"/>
          <a:ext cx="8573802" cy="6858000"/>
          <a:chOff x="572802" y="0"/>
          <a:chExt cx="857380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02" y="0"/>
            <a:ext cx="8001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