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c362c954568116bd4b5417d0df21a2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05541" y="0"/>
          <a:ext cx="8839941" cy="6858000"/>
          <a:chOff x="305541" y="0"/>
          <a:chExt cx="883994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41" y="0"/>
            <a:ext cx="8534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