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ae9341429d596d1510f986fce5ce77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27498" y="0"/>
          <a:ext cx="7013823" cy="6858000"/>
          <a:chOff x="2127498" y="0"/>
          <a:chExt cx="701382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498" y="0"/>
            <a:ext cx="48863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