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42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a0452ad681b66f8eb52efe1c267de55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7744" y="0"/>
          <a:ext cx="8896444" cy="6858000"/>
          <a:chOff x="247744" y="0"/>
          <a:chExt cx="889644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44" y="0"/>
            <a:ext cx="86487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2021-11-30T10:25:49Z</dcterms:created>
  <dcterms:modified xsi:type="dcterms:W3CDTF">2021-11-30T10:25:49Z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