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ebe306739bd27547134f45f7a78f32c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156395"/>
          <a:ext cx="9144000" cy="5699820"/>
          <a:chOff x="0" y="1156395"/>
          <a:chExt cx="9144000" cy="569982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6395"/>
            <a:ext cx="9144000" cy="45434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2022-09-13T15:33:08Z</dcterms:created>
  <dcterms:modified xsi:type="dcterms:W3CDTF">2022-09-13T15:33:08Z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