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20994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15a6fdfbf22750cb48eb3d7466dc56b1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25980" y="0"/>
          <a:ext cx="7021830" cy="6858000"/>
          <a:chOff x="2125980" y="0"/>
          <a:chExt cx="702183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980" y="0"/>
            <a:ext cx="48958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2022-09-13T15:33:09Z</dcterms:created>
  <dcterms:modified xsi:type="dcterms:W3CDTF">2022-09-13T15:33:09Z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