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b937dae882b343a82b33287aa09ca3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23110" y="0"/>
          <a:ext cx="7118985" cy="6858000"/>
          <a:chOff x="2023110" y="0"/>
          <a:chExt cx="711898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110" y="0"/>
            <a:ext cx="50958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2022-09-13T15:33:09Z</dcterms:created>
  <dcterms:modified xsi:type="dcterms:W3CDTF">2022-09-13T15:33:09Z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