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22247a53cc21f6d6ce195f75cfe16a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17345" y="0"/>
          <a:ext cx="7522845" cy="6858000"/>
          <a:chOff x="1617345" y="0"/>
          <a:chExt cx="75228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345" y="0"/>
            <a:ext cx="5905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