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2099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9f7ecaa6e47f120342137e11d3924001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80210" y="0"/>
          <a:ext cx="7461885" cy="6858000"/>
          <a:chOff x="1680210" y="0"/>
          <a:chExt cx="746188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210" y="0"/>
            <a:ext cx="57816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2022-09-13T15:33:09Z</dcterms:created>
  <dcterms:modified xsi:type="dcterms:W3CDTF">2022-09-13T15:33:09Z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