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520994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2142818bba5638ad5444a0abfd27f8d16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935795" y="0"/>
          <a:ext cx="6212395" cy="6858000"/>
          <a:chOff x="2935795" y="0"/>
          <a:chExt cx="6212395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5795" y="0"/>
            <a:ext cx="32766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2022-09-13T15:33:09Z</dcterms:created>
  <dcterms:modified xsi:type="dcterms:W3CDTF">2022-09-13T15:33:09Z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