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a2d897c6f297683767a899e9f01f002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81909" y="0"/>
          <a:ext cx="8763909" cy="6858000"/>
          <a:chOff x="381909" y="0"/>
          <a:chExt cx="876390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09" y="0"/>
            <a:ext cx="838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2022-09-13T15:33:10Z</dcterms:created>
  <dcterms:modified xsi:type="dcterms:W3CDTF">2022-09-13T15:33:10Z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