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20994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555bcc4f11fc5418d9ac7237fb5b6cb1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7707"/>
          <a:ext cx="9144000" cy="6628507"/>
          <a:chOff x="0" y="227707"/>
          <a:chExt cx="9144000" cy="6628507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707"/>
            <a:ext cx="9144000" cy="6400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2022-09-13T15:33:10Z</dcterms:created>
  <dcterms:modified xsi:type="dcterms:W3CDTF">2022-09-13T15:33:10Z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