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b62197d8b8a5fdee987786bf1f5325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196578"/>
          <a:ext cx="9144000" cy="5663803"/>
          <a:chOff x="0" y="1196578"/>
          <a:chExt cx="9144000" cy="566380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6578"/>
            <a:ext cx="9144000" cy="44672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2022-09-13T15:33:08Z</dcterms:created>
  <dcterms:modified xsi:type="dcterms:W3CDTF">2022-09-13T15:33:08Z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