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acc7f15d06ecf81847f6e814ce086fd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395"/>
          <a:ext cx="9144000" cy="6842820"/>
          <a:chOff x="0" y="13395"/>
          <a:chExt cx="9144000" cy="684282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5"/>
            <a:ext cx="9144000" cy="6829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2022-09-13T15:33:10Z</dcterms:created>
  <dcterms:modified xsi:type="dcterms:W3CDTF">2022-09-13T15:33:10Z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