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635c10bfd868045f33bf7d005a1fc83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57400" y="0"/>
          <a:ext cx="7086600" cy="6858000"/>
          <a:chOff x="2057400" y="0"/>
          <a:chExt cx="70866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0"/>
            <a:ext cx="50292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2022-09-13T15:33:08Z</dcterms:created>
  <dcterms:modified xsi:type="dcterms:W3CDTF">2022-09-13T15:33:08Z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