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7fb59ff3f7e54a7cfe435498069e53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57400" y="0"/>
          <a:ext cx="7086600" cy="6858000"/>
          <a:chOff x="2057400" y="0"/>
          <a:chExt cx="7086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