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8def2b8d94993e41960288755c96a4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00300" y="0"/>
          <a:ext cx="6743700" cy="6858000"/>
          <a:chOff x="2400300" y="0"/>
          <a:chExt cx="67437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0"/>
            <a:ext cx="43434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2022-09-13T15:33:08Z</dcterms:created>
  <dcterms:modified xsi:type="dcterms:W3CDTF">2022-09-13T15:33:08Z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