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73688c0bd69ae28ba0ea696e5abbbcb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