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292433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8bde5745988fd283e1ce1b2bec6fc2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3227721"/>
          <a:ext cx="9144000" cy="3627771"/>
          <a:chOff x="0" y="3227721"/>
          <a:chExt cx="9144000" cy="3627771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7721"/>
            <a:ext cx="9144000" cy="400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0">
  <a:themeElements>
    <a:clrScheme name="Theme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2017-08-28T08:14:26Z</dcterms:created>
  <dcterms:modified xsi:type="dcterms:W3CDTF">2017-08-28T08:14:26Z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