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2924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ca145c9683c97ca8fadd23a7e6bbad3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254645"/>
          <a:ext cx="9144000" cy="3607070"/>
          <a:chOff x="0" y="3254645"/>
          <a:chExt cx="9144000" cy="360707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54645"/>
            <a:ext cx="9144000" cy="352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2017-08-28T08:14:26Z</dcterms:created>
  <dcterms:modified xsi:type="dcterms:W3CDTF">2017-08-28T08:14:26Z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