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292439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00edab9ac5eed97cdb2f0c72eb3a66b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487625" y="0"/>
          <a:ext cx="6659575" cy="6858000"/>
          <a:chOff x="2487625" y="0"/>
          <a:chExt cx="6659575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625" y="0"/>
            <a:ext cx="41719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">
  <a:themeElements>
    <a:clrScheme name="Theme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2017-08-28T08:15:26Z</dcterms:created>
  <dcterms:modified xsi:type="dcterms:W3CDTF">2017-08-28T08:15:26Z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