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29243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2054038133e3cd7ecbd25a30b85eb772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608881" y="0"/>
          <a:ext cx="6533181" cy="6858000"/>
          <a:chOff x="2608881" y="0"/>
          <a:chExt cx="6533181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81" y="0"/>
            <a:ext cx="39243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2017-08-28T08:15:26Z</dcterms:created>
  <dcterms:modified xsi:type="dcterms:W3CDTF">2017-08-28T08:15:26Z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