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292440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f3ad2400121f285021779357c8d62e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303965"/>
          <a:ext cx="9144000" cy="6552365"/>
          <a:chOff x="0" y="303965"/>
          <a:chExt cx="9144000" cy="655236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965"/>
            <a:ext cx="9144000" cy="624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2017-08-28T08:15:27Z</dcterms:created>
  <dcterms:modified xsi:type="dcterms:W3CDTF">2017-08-28T08:15:27Z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