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a698562fdf9612664a7f63ec31f9a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