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5995798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0287d70a0e263fd5126e7d50ea7645e110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070571" y="0"/>
          <a:ext cx="7071196" cy="6858000"/>
          <a:chOff x="2070571" y="0"/>
          <a:chExt cx="7071196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0571" y="0"/>
            <a:ext cx="500062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91">
  <a:themeElements>
    <a:clrScheme name="Theme9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1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2022-12-13T14:28:34Z</dcterms:created>
  <dcterms:modified xsi:type="dcterms:W3CDTF">2022-12-13T14:28:34Z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