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79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adb212dbe7c7653eeaf12fafadda17b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049238"/>
          <a:ext cx="9144000" cy="5811738"/>
          <a:chOff x="0" y="1049238"/>
          <a:chExt cx="9144000" cy="5811738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49238"/>
            <a:ext cx="9144000" cy="4762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2022-12-13T14:28:34Z</dcterms:created>
  <dcterms:modified xsi:type="dcterms:W3CDTF">2022-12-13T14:28:34Z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