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a5f068b5d5df1acec860addd5837558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15490" y="0"/>
          <a:ext cx="7130415" cy="6858000"/>
          <a:chOff x="2015490" y="0"/>
          <a:chExt cx="713041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490" y="0"/>
            <a:ext cx="51149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