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6175046199c318e5267a1ca71ab3971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65846" y="0"/>
          <a:ext cx="7376071" cy="6858000"/>
          <a:chOff x="1765846" y="0"/>
          <a:chExt cx="737607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846" y="0"/>
            <a:ext cx="5610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