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e1b0fbc8290abaf7b45208ac51b4c9c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52723"/>
          <a:ext cx="9144000" cy="6505873"/>
          <a:chOff x="0" y="352723"/>
          <a:chExt cx="9144000" cy="650587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723"/>
            <a:ext cx="9144000" cy="6153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