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357b9908e70fd490bc084c85372e67e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45816"/>
          <a:ext cx="9144000" cy="4608016"/>
          <a:chOff x="0" y="2245816"/>
          <a:chExt cx="9144000" cy="460801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5816"/>
            <a:ext cx="9144000" cy="2362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