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ae8f6f82f63902318ccb4aa0c106ff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76810" y="0"/>
          <a:ext cx="7167935" cy="6858000"/>
          <a:chOff x="1976810" y="0"/>
          <a:chExt cx="716793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810" y="0"/>
            <a:ext cx="5191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