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7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702af9ee8ed58a76b6a9ffe0f32cc81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84884" y="0"/>
          <a:ext cx="6856884" cy="6858000"/>
          <a:chOff x="2284884" y="0"/>
          <a:chExt cx="685688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884" y="0"/>
            <a:ext cx="4572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2022-12-13T14:28:34Z</dcterms:created>
  <dcterms:modified xsi:type="dcterms:W3CDTF">2022-12-13T14:28:34Z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