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4913487d55869db3f26befda4e932a3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39328"/>
          <a:ext cx="9144000" cy="6521053"/>
          <a:chOff x="0" y="339328"/>
          <a:chExt cx="9144000" cy="652105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9328"/>
            <a:ext cx="9144000" cy="61817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