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8a1263191120bb24c66c4768fa7176e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61652"/>
          <a:ext cx="9144000" cy="6495752"/>
          <a:chOff x="0" y="361652"/>
          <a:chExt cx="9144000" cy="649575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1652"/>
            <a:ext cx="9144000" cy="6134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