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79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0a30c59626d1643bbfcee21e0234c7c20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37544" y="0"/>
          <a:ext cx="7004819" cy="6858000"/>
          <a:chOff x="2137544" y="0"/>
          <a:chExt cx="7004819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7544" y="0"/>
            <a:ext cx="48672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2022-12-13T14:28:34Z</dcterms:created>
  <dcterms:modified xsi:type="dcterms:W3CDTF">2022-12-13T14:28:34Z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