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8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77e543f7b1d953c7535bce88244ad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48383"/>
          <a:ext cx="9144000" cy="5510808"/>
          <a:chOff x="0" y="1348383"/>
          <a:chExt cx="9144000" cy="551080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8383"/>
            <a:ext cx="9144000" cy="416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2022-12-13T14:28:47Z</dcterms:created>
  <dcterms:modified xsi:type="dcterms:W3CDTF">2022-12-13T14:28:47Z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