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8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a85d24c2cd69c2a480bc308ec530b77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3000" y="0"/>
          <a:ext cx="8001000" cy="6858000"/>
          <a:chOff x="1143000" y="0"/>
          <a:chExt cx="8001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2022-12-13T14:28:47Z</dcterms:created>
  <dcterms:modified xsi:type="dcterms:W3CDTF">2022-12-13T14:28:47Z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