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e7b545616a73c925618cf0d9a48c9b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59607" y="0"/>
          <a:ext cx="7288857" cy="6858000"/>
          <a:chOff x="1859607" y="0"/>
          <a:chExt cx="728885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607" y="0"/>
            <a:ext cx="54292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