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8cbfb28ff61e3119ba31f0f876f08003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717668" y="0"/>
          <a:ext cx="8423393" cy="6858000"/>
          <a:chOff x="717668" y="0"/>
          <a:chExt cx="8423393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7668" y="0"/>
            <a:ext cx="77057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10">
  <a:themeElements>
    <a:clrScheme name="Theme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