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79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dd92407e48aa07186ca474aca2d552e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899096" y="0"/>
          <a:ext cx="8242871" cy="6858000"/>
          <a:chOff x="899096" y="0"/>
          <a:chExt cx="8242871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096" y="0"/>
            <a:ext cx="73437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2022-12-13T14:28:34Z</dcterms:created>
  <dcterms:modified xsi:type="dcterms:W3CDTF">2022-12-13T14:28:34Z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