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59957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403ce17a0058b54e73d6ed1177b2f17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60066" y="0"/>
          <a:ext cx="7179766" cy="6858000"/>
          <a:chOff x="1960066" y="0"/>
          <a:chExt cx="7179766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066" y="0"/>
            <a:ext cx="52197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2022-12-13T14:28:34Z</dcterms:created>
  <dcterms:modified xsi:type="dcterms:W3CDTF">2022-12-13T14:28:34Z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