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03ce17a0058b54e73d6ed1177b2f17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60066" y="0"/>
          <a:ext cx="7179766" cy="6858000"/>
          <a:chOff x="1960066" y="0"/>
          <a:chExt cx="717976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066" y="0"/>
            <a:ext cx="5219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