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79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6e68e7e776c632edd81ef50f3ddfd41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32941" y="0"/>
          <a:ext cx="9010241" cy="6858000"/>
          <a:chOff x="132941" y="0"/>
          <a:chExt cx="9010241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941" y="0"/>
            <a:ext cx="88773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2022-12-13T14:28:34Z</dcterms:created>
  <dcterms:modified xsi:type="dcterms:W3CDTF">2022-12-13T14:28:34Z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