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4d14094738b519d03e3996c6fb892ef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43000"/>
          <a:ext cx="9144000" cy="5715000"/>
          <a:chOff x="0" y="1143000"/>
          <a:chExt cx="9144000" cy="5715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