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d2c5e9ce4a4a0ccff19880940bc7796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7590" y="0"/>
          <a:ext cx="6995815" cy="6858000"/>
          <a:chOff x="2147590" y="0"/>
          <a:chExt cx="699581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590" y="0"/>
            <a:ext cx="4848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