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fa2739a1dbe1bd4cf86e71f858c0c1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5199"/>
          <a:ext cx="9144000" cy="6689824"/>
          <a:chOff x="0" y="165199"/>
          <a:chExt cx="9144000" cy="668982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199"/>
            <a:ext cx="9144000" cy="6524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