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633a4a4859442b24a850a7a0847ca7f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68443"/>
          <a:ext cx="9144000" cy="6392993"/>
          <a:chOff x="0" y="468443"/>
          <a:chExt cx="9144000" cy="639299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8443"/>
            <a:ext cx="9144000" cy="5924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