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27715c527a3385267197d5ae739dcd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873425"/>
          <a:ext cx="9144000" cy="5988350"/>
          <a:chOff x="0" y="873425"/>
          <a:chExt cx="9144000" cy="598835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3425"/>
            <a:ext cx="9144000" cy="5114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